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7" r:id="rId3"/>
    <p:sldId id="298" r:id="rId4"/>
    <p:sldId id="290" r:id="rId5"/>
    <p:sldId id="258" r:id="rId6"/>
    <p:sldId id="289" r:id="rId7"/>
    <p:sldId id="288" r:id="rId8"/>
    <p:sldId id="293" r:id="rId9"/>
    <p:sldId id="294" r:id="rId10"/>
    <p:sldId id="295" r:id="rId11"/>
    <p:sldId id="29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Картинки по запросу шаблоны школьных презентаций скач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://easyengl.ucoz.ru/_ld/257/827277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DECF"/>
              </a:clrFrom>
              <a:clrTo>
                <a:srgbClr val="E7DE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643050"/>
            <a:ext cx="79296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000108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итературное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чтениена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родном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языке (русском)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теме: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Е.В. Григорьева  «Мечта»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69322"/>
            <a:ext cx="3183277" cy="218850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11630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easyengl.ucoz.ru/_ld/257/827277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DECF"/>
              </a:clrFrom>
              <a:clrTo>
                <a:srgbClr val="E7DE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2910" y="2143116"/>
            <a:ext cx="7643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Человек без мечты, что птица без крыльев.</a:t>
            </a:r>
          </a:p>
          <a:p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 мечты не проживёшь.</a:t>
            </a:r>
          </a:p>
          <a:p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Мечта — крылья, не знающие усталости.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928670"/>
            <a:ext cx="5857916" cy="8572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</a:p>
        </p:txBody>
      </p:sp>
    </p:spTree>
    <p:extLst>
      <p:ext uri="{BB962C8B-B14F-4D97-AF65-F5344CB8AC3E}">
        <p14:creationId xmlns:p14="http://schemas.microsoft.com/office/powerpoint/2010/main" val="41440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easyengl.ucoz.ru/_ld/257/827277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DECF"/>
              </a:clrFrom>
              <a:clrTo>
                <a:srgbClr val="E7DE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5786" y="1857364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-Что нужно делать для того, чтобы мечта сбылась?</a:t>
            </a:r>
          </a:p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-Зачем нужна мечта?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71604" y="1000108"/>
            <a:ext cx="57864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</a:t>
            </a:r>
            <a:r>
              <a:rPr kumimoji="0" lang="ru-RU" sz="32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УРОКА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863" y="3474720"/>
            <a:ext cx="3449960" cy="237184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44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Картинки по запросу шаблоны школьных презентаций скач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://easyengl.ucoz.ru/_ld/257/827277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DECF"/>
              </a:clrFrom>
              <a:clrTo>
                <a:srgbClr val="E7DE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2060848"/>
            <a:ext cx="655272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solidFill>
                  <a:srgbClr val="FF0000"/>
                </a:solidFill>
                <a:latin typeface="Times New Roman"/>
              </a:rPr>
              <a:t>Пусть этот урок принесет нам</a:t>
            </a:r>
            <a:r>
              <a:rPr kumimoji="0" lang="ru-RU" sz="6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6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3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Картинки по запросу шаблоны школьных презентаций скач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://easyengl.ucoz.ru/_ld/257/827277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DECF"/>
              </a:clrFrom>
              <a:clrTo>
                <a:srgbClr val="E7DE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t="5850" r="1192" b="7415"/>
          <a:stretch/>
        </p:blipFill>
        <p:spPr>
          <a:xfrm>
            <a:off x="1239750" y="908720"/>
            <a:ext cx="6574580" cy="208046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331640" y="4149080"/>
            <a:ext cx="6624736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3200" dirty="0">
                <a:solidFill>
                  <a:srgbClr val="588FE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мечта?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200" dirty="0">
                <a:solidFill>
                  <a:srgbClr val="588FE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отличается мечта от фантазии?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32058" y="3075057"/>
            <a:ext cx="24297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Мечта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28625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Картинки по запросу шаблоны школьных презентаций скач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://easyengl.ucoz.ru/_ld/257/827277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DECF"/>
              </a:clrFrom>
              <a:clrTo>
                <a:srgbClr val="E7DE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61015" y="1000108"/>
            <a:ext cx="37928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Е.В.Григорьева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«Мечта»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55006"/>
            <a:ext cx="3131840" cy="234888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1163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easyengl.ucoz.ru/_ld/257/827277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DECF"/>
              </a:clrFrom>
              <a:clrTo>
                <a:srgbClr val="E7DE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71600" y="857232"/>
            <a:ext cx="7056784" cy="4876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Елена Валентиновна Григорьева (псевдоним – Елена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Нигри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– детский поэт и прозаик.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Е.В. Григорьева родилась в 1952 году в Москве. Дом, где она жила, располагался в Камергерском переулке, напротив театра МХАТ. Прежде в этом доме была гостиница Шевалье, там останавливались Л.Н. Толстой, И.С. Тургенев и другие известные писатели. Видимо, это давнее присутствие великих людей оказало на неё большое влияние, по крайней мере она с детства знала, что будет заниматься литературным творчеством.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Е. Григорьева окончила Московский институт культуры, потом работала в детской библиотеке и в издательстве «Белый город». Она является автором многих публикаций в периодике и сборниках, а также книг «Загадки сознания», «Окно выходит в сад», «Верность Ослика» и др.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Елена Григорьева – член Союза писателей России. </a:t>
            </a:r>
          </a:p>
        </p:txBody>
      </p:sp>
    </p:spTree>
    <p:extLst>
      <p:ext uri="{BB962C8B-B14F-4D97-AF65-F5344CB8AC3E}">
        <p14:creationId xmlns:p14="http://schemas.microsoft.com/office/powerpoint/2010/main" val="4144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easyengl.ucoz.ru/_ld/257/827277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DECF"/>
              </a:clrFrom>
              <a:clrTo>
                <a:srgbClr val="E7DE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" y="7937"/>
            <a:ext cx="9144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24495"/>
            <a:ext cx="1826328" cy="237626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95451"/>
            <a:ext cx="1849314" cy="239725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87401"/>
            <a:ext cx="1861823" cy="241335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440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easyengl.ucoz.ru/_ld/257/827277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DECF"/>
              </a:clrFrom>
              <a:clrTo>
                <a:srgbClr val="E7DE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" y="7937"/>
            <a:ext cx="9144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78" y="1304854"/>
            <a:ext cx="55007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Е.В.Григорьева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«Мечта»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422" y="2405439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чём может быть стихотворение с таким назва­нием?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537" y="3573016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Оправдались ли наши ожидания?</a:t>
            </a:r>
          </a:p>
        </p:txBody>
      </p:sp>
    </p:spTree>
    <p:extLst>
      <p:ext uri="{BB962C8B-B14F-4D97-AF65-F5344CB8AC3E}">
        <p14:creationId xmlns:p14="http://schemas.microsoft.com/office/powerpoint/2010/main" val="414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easyengl.ucoz.ru/_ld/257/827277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DECF"/>
              </a:clrFrom>
              <a:clrTo>
                <a:srgbClr val="E7DE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" y="7937"/>
            <a:ext cx="9144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916832"/>
            <a:ext cx="3715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Мачта-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682164"/>
            <a:ext cx="6390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высокий столб или высотное сооружение на кораблях для постановки парусов, наблюдения, сигнализации, боевого управления и так далее.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98815" y="822056"/>
            <a:ext cx="3805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7822" y="2838818"/>
            <a:ext cx="2053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Корвет -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1" y="3023484"/>
            <a:ext cx="617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парусный трёхмачтовый военный корабль средних размеров.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6329" y="5229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15900" algn="just"/>
            <a:endParaRPr lang="ru-RU" b="0" i="0" dirty="0">
              <a:solidFill>
                <a:srgbClr val="181818"/>
              </a:solidFill>
              <a:effectLst/>
              <a:latin typeface="Open San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7822" y="3963478"/>
            <a:ext cx="2469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Яростный-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3969930"/>
            <a:ext cx="6203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неукротимый, неистовый, необычайный по силе.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37" y="4807379"/>
            <a:ext cx="2863350" cy="19084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648842"/>
            <a:ext cx="3215183" cy="20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easyengl.ucoz.ru/_ld/257/827277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DECF"/>
              </a:clrFrom>
              <a:clrTo>
                <a:srgbClr val="E7DE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" y="7937"/>
            <a:ext cx="9144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980728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 понимаете, что значит высокая мечта?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4781" y="2132856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 понимаете выражение не гнётся мечта?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576" y="3210074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мечта сравнивается с мачтой?</a:t>
            </a:r>
          </a:p>
        </p:txBody>
      </p:sp>
    </p:spTree>
    <p:extLst>
      <p:ext uri="{BB962C8B-B14F-4D97-AF65-F5344CB8AC3E}">
        <p14:creationId xmlns:p14="http://schemas.microsoft.com/office/powerpoint/2010/main" val="414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308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пк</cp:lastModifiedBy>
  <cp:revision>94</cp:revision>
  <dcterms:created xsi:type="dcterms:W3CDTF">2016-02-13T21:37:02Z</dcterms:created>
  <dcterms:modified xsi:type="dcterms:W3CDTF">2022-11-15T16:49:15Z</dcterms:modified>
</cp:coreProperties>
</file>